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893"/>
    <a:srgbClr val="00B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howGuides="1">
      <p:cViewPr varScale="1">
        <p:scale>
          <a:sx n="127" d="100"/>
          <a:sy n="127" d="100"/>
        </p:scale>
        <p:origin x="4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E423-49A4-0DBD-E290-ECF6CD109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4BE36-6B1D-70BF-DF1A-9F1468918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478EB-4FFB-F120-9A13-51855951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99AB-E493-EB4A-A605-1146F7A0DBF8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73993-195E-B89B-2DD9-B4F9B218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20247-492A-FA7E-F5AA-9E08DFE9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2D5-E718-B84F-92E5-463FE3D1D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8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66975-3354-6672-5753-E1AF32985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1F8FB-7E55-E8EE-CCD0-6AA9DA710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CEBC2-CD95-A862-EE6A-607458CF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99AB-E493-EB4A-A605-1146F7A0DBF8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1555-01B1-F740-1897-1A600255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2D5-E718-B84F-92E5-463FE3D1D87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21B73C7-BF3A-A8D8-8D03-F4315B40D358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BBD0F68-439D-E516-B013-2883E25AC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34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FAE12-B08E-11BA-BA77-133F7C18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4ACC8-F014-625B-797D-4E6C1C0AB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9F921-9EC7-F779-645F-24375DCF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99AB-E493-EB4A-A605-1146F7A0DBF8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58F21-006C-93F6-91C9-B6EDAC9FE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D4302-38DC-3B73-1A85-AB6FD001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2D5-E718-B84F-92E5-463FE3D1D8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AEB439-F138-5621-24DB-5170CAFB8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5C63D0-E44B-BA5E-6BDC-C2005E03D769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38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8EE77-DD9F-168A-1821-37C35D18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134C8-FC0C-3E48-CE0A-344F45A60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5FF49-C62A-0347-B667-45D63277B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58F06-CF2C-8532-AF7A-41C1D07C4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99AB-E493-EB4A-A605-1146F7A0DBF8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83216-11B5-138A-83F2-C78AD718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A52A9-973A-2923-56D6-83107238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2D5-E718-B84F-92E5-463FE3D1D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DAA27C-C107-79F9-0072-31CC2FDA2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FB66EE-4855-C4AC-28B2-C6D5F2CD7682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26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23290-FAF0-6002-BF00-E0F49047C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1B07F-CBAC-0574-3404-ACF32342D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5A94A-B81C-3B2F-AA8A-BC6C64B2E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B61EB3-4D93-8AA9-6A79-8E75EA611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0620C-B7C3-4EED-8B27-F089A181F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9956F-E247-D76A-3790-0005B8F2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99AB-E493-EB4A-A605-1146F7A0DBF8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0AF52-137F-EBE3-C194-756B3C81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DA9B3-6A26-ABAE-58D9-CFD601661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2D5-E718-B84F-92E5-463FE3D1D87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EE6B0E-54FA-16C5-13F1-2B41D9E74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1F953A-96EB-5D50-210C-21CA1C69A802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1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D332-C69A-D75F-10E0-604F42739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2418D-AA33-6DDB-E61E-9459D586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99AB-E493-EB4A-A605-1146F7A0DBF8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977A1-A6DB-291F-4BB6-3D12B4A4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CF10DF-60EE-288D-D231-10B2F124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2D5-E718-B84F-92E5-463FE3D1D87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D706E7-A62A-5D79-6A5E-DDE487109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B5EFA1-C6B9-DB22-6DFC-FB2B3297A31A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1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414611-0C34-2062-C254-F674B5B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99AB-E493-EB4A-A605-1146F7A0DBF8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DC8D3-36EE-C042-35CD-376453B7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518EE-873A-B746-645C-8FB35AF8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2D5-E718-B84F-92E5-463FE3D1D87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A29814-B14B-24AF-F2CF-3134D319D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FFE375D-1AC8-DAB2-9317-D4796E6551E7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1266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888B5-86F6-ECD3-1063-751E24B96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AE054-B390-6DAF-FC48-4AA31B28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BED32-87AB-AB1F-416D-EAC8FB8AB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45212-7ED7-51E5-082D-6A191C2B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99AB-E493-EB4A-A605-1146F7A0DBF8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B7E2B-B0D3-3A3C-30BE-1659D67A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97469-7E8B-7932-1A08-7471A756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2D5-E718-B84F-92E5-463FE3D1D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D117F4-7093-5ED7-EA3A-BF946FF34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2121F3-B5A8-554E-6370-7F7124542E2A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30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50CBA-A9FA-BA81-8AF0-38372EA00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AA2617-EFA4-6500-F7D8-B79659B69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36F0B-5D59-84D7-3339-ABFE2326E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307C6-D874-4BD1-09D2-9F8F38C51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99AB-E493-EB4A-A605-1146F7A0DBF8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918DC-3EBF-B16D-EC8F-6B267CF0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3EB2C-DA2C-561C-29D1-9494ABF3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C2D5-E718-B84F-92E5-463FE3D1D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45275C-DF61-2442-3352-A648A6B06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2565F-2737-D5E6-FCBF-6DD23C06B534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59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5E2C98-C659-270B-B950-B00E474FD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71FC0-EB23-F68B-8161-6E865E9EF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FE860-0530-3892-EBB8-F0C1840E2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99AB-E493-EB4A-A605-1146F7A0DBF8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251C0-E36D-5E0C-5A15-45B81DF92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DC2D5-E718-B84F-92E5-463FE3D1D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4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ind" panose="02000000000000000000" pitchFamily="2" charset="77"/>
          <a:ea typeface="+mj-ea"/>
          <a:cs typeface="Hind" panose="02000000000000000000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62E173-DF82-208B-94FC-43BF61EF8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57" y="964642"/>
            <a:ext cx="7772400" cy="524422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D3AF19F-EFE3-2421-9EF0-44D669DF88CF}"/>
              </a:ext>
            </a:extLst>
          </p:cNvPr>
          <p:cNvGrpSpPr/>
          <p:nvPr/>
        </p:nvGrpSpPr>
        <p:grpSpPr>
          <a:xfrm>
            <a:off x="8661679" y="1928782"/>
            <a:ext cx="1481260" cy="369332"/>
            <a:chOff x="8661679" y="1928782"/>
            <a:chExt cx="1481260" cy="369332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AE718799-8C01-A43C-EF06-772A36667CB1}"/>
                </a:ext>
              </a:extLst>
            </p:cNvPr>
            <p:cNvSpPr/>
            <p:nvPr/>
          </p:nvSpPr>
          <p:spPr>
            <a:xfrm>
              <a:off x="8661679" y="1969477"/>
              <a:ext cx="281354" cy="281354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FD9F5F6-364A-239D-F216-A7EB6A8B54E7}"/>
                </a:ext>
              </a:extLst>
            </p:cNvPr>
            <p:cNvSpPr txBox="1"/>
            <p:nvPr/>
          </p:nvSpPr>
          <p:spPr>
            <a:xfrm>
              <a:off x="9326946" y="1928782"/>
              <a:ext cx="815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MolDX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1C236FA-2A46-D846-A30E-B66381CF77F3}"/>
              </a:ext>
            </a:extLst>
          </p:cNvPr>
          <p:cNvGrpSpPr/>
          <p:nvPr/>
        </p:nvGrpSpPr>
        <p:grpSpPr>
          <a:xfrm>
            <a:off x="8680292" y="2806915"/>
            <a:ext cx="1273206" cy="369332"/>
            <a:chOff x="8680292" y="2806915"/>
            <a:chExt cx="1273206" cy="369332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A830F4DB-4E1F-C121-8DA2-A219947FC16B}"/>
                </a:ext>
              </a:extLst>
            </p:cNvPr>
            <p:cNvSpPr/>
            <p:nvPr/>
          </p:nvSpPr>
          <p:spPr>
            <a:xfrm>
              <a:off x="8680292" y="2857081"/>
              <a:ext cx="281354" cy="281354"/>
            </a:xfrm>
            <a:prstGeom prst="roundRect">
              <a:avLst/>
            </a:prstGeom>
            <a:solidFill>
              <a:srgbClr val="12289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C06540C-8180-0C5B-A9CF-A1F893D46175}"/>
                </a:ext>
              </a:extLst>
            </p:cNvPr>
            <p:cNvSpPr txBox="1"/>
            <p:nvPr/>
          </p:nvSpPr>
          <p:spPr>
            <a:xfrm>
              <a:off x="9368081" y="2806915"/>
              <a:ext cx="585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NGS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81C3AF-6168-1EB6-4360-8C3B6315AD6D}"/>
              </a:ext>
            </a:extLst>
          </p:cNvPr>
          <p:cNvGrpSpPr/>
          <p:nvPr/>
        </p:nvGrpSpPr>
        <p:grpSpPr>
          <a:xfrm>
            <a:off x="8685125" y="3685048"/>
            <a:ext cx="1521465" cy="369332"/>
            <a:chOff x="8685125" y="3717444"/>
            <a:chExt cx="1521465" cy="36933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E68B35BB-6021-E0B3-755B-F93643C51EAA}"/>
                </a:ext>
              </a:extLst>
            </p:cNvPr>
            <p:cNvSpPr/>
            <p:nvPr/>
          </p:nvSpPr>
          <p:spPr>
            <a:xfrm>
              <a:off x="8685125" y="3761433"/>
              <a:ext cx="281354" cy="281354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268E9A9-F5D0-625B-D4E1-036DF5028927}"/>
                </a:ext>
              </a:extLst>
            </p:cNvPr>
            <p:cNvSpPr txBox="1"/>
            <p:nvPr/>
          </p:nvSpPr>
          <p:spPr>
            <a:xfrm>
              <a:off x="9320450" y="3717444"/>
              <a:ext cx="886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Novitas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E16A8FF-2552-680E-4AEA-13EE0C42690B}"/>
              </a:ext>
            </a:extLst>
          </p:cNvPr>
          <p:cNvGrpSpPr/>
          <p:nvPr/>
        </p:nvGrpSpPr>
        <p:grpSpPr>
          <a:xfrm>
            <a:off x="8680292" y="4563181"/>
            <a:ext cx="3312684" cy="369332"/>
            <a:chOff x="8680292" y="4563181"/>
            <a:chExt cx="3312684" cy="369332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CD981FCC-1375-3D5F-40F1-C393FED2C0C2}"/>
                </a:ext>
              </a:extLst>
            </p:cNvPr>
            <p:cNvSpPr/>
            <p:nvPr/>
          </p:nvSpPr>
          <p:spPr>
            <a:xfrm>
              <a:off x="8680292" y="4610520"/>
              <a:ext cx="281354" cy="281354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BCA5435-8275-01C1-BF22-A6429A26BDE1}"/>
                </a:ext>
              </a:extLst>
            </p:cNvPr>
            <p:cNvSpPr txBox="1"/>
            <p:nvPr/>
          </p:nvSpPr>
          <p:spPr>
            <a:xfrm>
              <a:off x="9320450" y="4563181"/>
              <a:ext cx="2672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First Coast Service Options</a:t>
              </a: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F7552F5E-BC9B-BEAF-CB17-0A61731934F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Hind" panose="02000000000000000000" pitchFamily="2" charset="77"/>
                <a:ea typeface="+mj-ea"/>
                <a:cs typeface="Hind" panose="02000000000000000000" pitchFamily="2" charset="77"/>
              </a:defRPr>
            </a:lvl1pPr>
          </a:lstStyle>
          <a:p>
            <a:r>
              <a:rPr lang="en-US"/>
              <a:t>Clinical Lab Coverage Map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8E3208-F00A-FBB9-D04B-A44B0817B457}"/>
              </a:ext>
            </a:extLst>
          </p:cNvPr>
          <p:cNvSpPr txBox="1"/>
          <p:nvPr/>
        </p:nvSpPr>
        <p:spPr>
          <a:xfrm>
            <a:off x="643095" y="6369764"/>
            <a:ext cx="26068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© 2024 Gettysburg Healthcare Consulting, LLC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BA6F17-EC37-BDFF-64DE-1D4ABB22D4F7}"/>
              </a:ext>
            </a:extLst>
          </p:cNvPr>
          <p:cNvSpPr txBox="1"/>
          <p:nvPr/>
        </p:nvSpPr>
        <p:spPr>
          <a:xfrm>
            <a:off x="9147806" y="6369764"/>
            <a:ext cx="12314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www.policypros.net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97431521"/>
      </p:ext>
    </p:extLst>
  </p:cSld>
  <p:clrMapOvr>
    <a:masterClrMapping/>
  </p:clrMapOvr>
</p:sld>
</file>

<file path=ppt/theme/theme1.xml><?xml version="1.0" encoding="utf-8"?>
<a:theme xmlns:a="http://schemas.openxmlformats.org/drawingml/2006/main" name="GHC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HC Theme" id="{537E62E0-6CE9-F843-BCBF-954054137C5E}" vid="{53ADDFB5-1325-A347-9232-5371596381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GHC Theme</Template>
  <TotalTime>7</TotalTime>
  <Words>23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Hind</vt:lpstr>
      <vt:lpstr>GHC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Warren</dc:creator>
  <cp:lastModifiedBy>John Warren</cp:lastModifiedBy>
  <cp:revision>1</cp:revision>
  <dcterms:created xsi:type="dcterms:W3CDTF">2024-01-30T15:37:48Z</dcterms:created>
  <dcterms:modified xsi:type="dcterms:W3CDTF">2024-01-30T15:44:51Z</dcterms:modified>
</cp:coreProperties>
</file>